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95D97-6AFE-DA38-0EB7-980D082A7084}" v="9" dt="2025-03-04T17:42:42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For uploading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</cp:revision>
  <dcterms:created xsi:type="dcterms:W3CDTF">2025-03-04T17:42:21Z</dcterms:created>
  <dcterms:modified xsi:type="dcterms:W3CDTF">2025-03-04T17:42:53Z</dcterms:modified>
</cp:coreProperties>
</file>